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03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93" r:id="rId13"/>
    <p:sldId id="266" r:id="rId14"/>
    <p:sldId id="280" r:id="rId15"/>
    <p:sldId id="282" r:id="rId16"/>
    <p:sldId id="281" r:id="rId17"/>
    <p:sldId id="292" r:id="rId18"/>
    <p:sldId id="291" r:id="rId19"/>
    <p:sldId id="267" r:id="rId20"/>
    <p:sldId id="283" r:id="rId21"/>
    <p:sldId id="284" r:id="rId22"/>
    <p:sldId id="285" r:id="rId23"/>
    <p:sldId id="286" r:id="rId24"/>
    <p:sldId id="268" r:id="rId25"/>
    <p:sldId id="287" r:id="rId26"/>
    <p:sldId id="288" r:id="rId27"/>
    <p:sldId id="269" r:id="rId28"/>
    <p:sldId id="289" r:id="rId29"/>
    <p:sldId id="290" r:id="rId30"/>
    <p:sldId id="270" r:id="rId31"/>
    <p:sldId id="271" r:id="rId32"/>
    <p:sldId id="272" r:id="rId33"/>
    <p:sldId id="273" r:id="rId34"/>
    <p:sldId id="295" r:id="rId35"/>
    <p:sldId id="294" r:id="rId36"/>
    <p:sldId id="274" r:id="rId37"/>
    <p:sldId id="275" r:id="rId38"/>
    <p:sldId id="276" r:id="rId39"/>
    <p:sldId id="277" r:id="rId40"/>
    <p:sldId id="278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42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5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08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02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33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379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34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01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48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52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694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699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392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45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033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7328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72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8/1/2025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8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  <p:sldLayoutId id="2147484116" r:id="rId13"/>
    <p:sldLayoutId id="2147484117" r:id="rId14"/>
    <p:sldLayoutId id="2147484118" r:id="rId15"/>
    <p:sldLayoutId id="2147484119" r:id="rId16"/>
    <p:sldLayoutId id="2147484120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SignEase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t>Emotion Detection &amp; Sign Language Translator with Tutorial Hub</a:t>
            </a:r>
          </a:p>
          <a:p>
            <a:r>
              <a:t>Final Year Project 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942"/>
            <a:ext cx="7772400" cy="1470025"/>
          </a:xfrm>
        </p:spPr>
        <p:txBody>
          <a:bodyPr/>
          <a:lstStyle/>
          <a:p>
            <a:r>
              <a:rPr lang="en-US" b="1" dirty="0" smtClean="0"/>
              <a:t>Members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65231"/>
            <a:ext cx="6400800" cy="2473569"/>
          </a:xfrm>
        </p:spPr>
        <p:txBody>
          <a:bodyPr>
            <a:normAutofit/>
          </a:bodyPr>
          <a:lstStyle/>
          <a:p>
            <a:r>
              <a:rPr lang="en-US" b="1" dirty="0" smtClean="0"/>
              <a:t>Muhammad Ahmad (F2021266346)</a:t>
            </a:r>
          </a:p>
          <a:p>
            <a:r>
              <a:rPr lang="en-US" dirty="0" err="1" smtClean="0"/>
              <a:t>Akasha</a:t>
            </a:r>
            <a:r>
              <a:rPr lang="en-US" dirty="0" smtClean="0"/>
              <a:t> </a:t>
            </a:r>
            <a:r>
              <a:rPr lang="en-US" dirty="0" err="1" smtClean="0"/>
              <a:t>Saleem</a:t>
            </a:r>
            <a:r>
              <a:rPr lang="en-US" dirty="0" smtClean="0"/>
              <a:t> (F2021266333)</a:t>
            </a:r>
          </a:p>
          <a:p>
            <a:r>
              <a:rPr lang="en-US" dirty="0" err="1" smtClean="0"/>
              <a:t>Kainat</a:t>
            </a:r>
            <a:r>
              <a:rPr lang="en-US" dirty="0" smtClean="0"/>
              <a:t> </a:t>
            </a:r>
            <a:r>
              <a:rPr lang="en-US" dirty="0" err="1" smtClean="0"/>
              <a:t>Mehmood</a:t>
            </a:r>
            <a:r>
              <a:rPr lang="en-US" dirty="0" smtClean="0"/>
              <a:t> (F2021266072)</a:t>
            </a:r>
          </a:p>
          <a:p>
            <a:r>
              <a:rPr lang="en-US" dirty="0" err="1" smtClean="0"/>
              <a:t>Rafay</a:t>
            </a:r>
            <a:r>
              <a:rPr lang="en-US" dirty="0" smtClean="0"/>
              <a:t> </a:t>
            </a:r>
            <a:r>
              <a:rPr lang="en-US" dirty="0" err="1" smtClean="0"/>
              <a:t>Zeeshan</a:t>
            </a:r>
            <a:r>
              <a:rPr lang="en-US" dirty="0" smtClean="0"/>
              <a:t> (F2021266304)</a:t>
            </a:r>
          </a:p>
        </p:txBody>
      </p:sp>
    </p:spTree>
    <p:extLst>
      <p:ext uri="{BB962C8B-B14F-4D97-AF65-F5344CB8AC3E}">
        <p14:creationId xmlns:p14="http://schemas.microsoft.com/office/powerpoint/2010/main" val="161662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2798" y="915337"/>
            <a:ext cx="6798734" cy="1303867"/>
          </a:xfrm>
        </p:spPr>
        <p:txBody>
          <a:bodyPr/>
          <a:lstStyle/>
          <a:p>
            <a:r>
              <a:t>Project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SignEase is a full-stack AI-powered system to support the deaf and hard-of-hearing community via:</a:t>
            </a:r>
          </a:p>
          <a:p>
            <a:r>
              <a:t>- Emotion Detection</a:t>
            </a:r>
          </a:p>
          <a:p>
            <a:r>
              <a:t>- Real-time Sign Language Translation</a:t>
            </a:r>
          </a:p>
          <a:p>
            <a:r>
              <a:t>- Interactive Tutorial Hub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There is a lack of real-time and affordable sign language translators.</a:t>
            </a:r>
          </a:p>
          <a:p>
            <a:r>
              <a:t>No centralized learning platform exists for ASL.</a:t>
            </a:r>
          </a:p>
          <a:p>
            <a:r>
              <a:t>We aim to bridge the communication gap for deaf and mute individuals.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Sign language users face difficulty expressing emotions and communicating clearly due to a lack of real-time, expressive tools.</a:t>
            </a:r>
          </a:p>
          <a:p>
            <a:r>
              <a:t>Existing tools are limited, expensive, or slow.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Project 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Detect macro-emotions from facial expressions</a:t>
            </a:r>
          </a:p>
          <a:p>
            <a:r>
              <a:t>- Translate sign language to text/speech</a:t>
            </a:r>
          </a:p>
          <a:p>
            <a:r>
              <a:t>- Teach ASL via a step-by-step tutorial hub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project is divided into </a:t>
            </a:r>
            <a:r>
              <a:rPr lang="en-US" dirty="0" smtClean="0"/>
              <a:t>4</a:t>
            </a:r>
            <a:r>
              <a:rPr dirty="0" smtClean="0"/>
              <a:t> </a:t>
            </a:r>
            <a:r>
              <a:rPr dirty="0"/>
              <a:t>major modules:</a:t>
            </a:r>
          </a:p>
          <a:p>
            <a:r>
              <a:rPr dirty="0"/>
              <a:t>1. Emotion Detection</a:t>
            </a:r>
          </a:p>
          <a:p>
            <a:r>
              <a:rPr dirty="0"/>
              <a:t>2. Sign Language Translator</a:t>
            </a:r>
          </a:p>
          <a:p>
            <a:r>
              <a:rPr dirty="0"/>
              <a:t>3. ASL Tutorial </a:t>
            </a:r>
            <a:r>
              <a:rPr dirty="0" smtClean="0"/>
              <a:t>Hub</a:t>
            </a:r>
            <a:endParaRPr lang="en-US" dirty="0" smtClean="0"/>
          </a:p>
          <a:p>
            <a:r>
              <a:rPr lang="en-US" dirty="0" smtClean="0"/>
              <a:t>4. </a:t>
            </a:r>
            <a:r>
              <a:rPr lang="en-US" dirty="0" err="1" smtClean="0"/>
              <a:t>Chatbot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Frontend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React.js</a:t>
            </a:r>
          </a:p>
          <a:p>
            <a:r>
              <a:t>- Tailwind CSS</a:t>
            </a:r>
          </a:p>
          <a:p>
            <a:r>
              <a:t>- Responsive UI</a:t>
            </a:r>
          </a:p>
          <a:p>
            <a:r>
              <a:t>- User dashboard with progress tracking and feedback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Backend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Django with RESTful APIs</a:t>
            </a:r>
          </a:p>
          <a:p>
            <a:r>
              <a:t>- MySQL Workbench for database</a:t>
            </a:r>
          </a:p>
          <a:p>
            <a:r>
              <a:t>- API integrations (Gemini, ElevenLabs)</a:t>
            </a:r>
          </a:p>
          <a:p>
            <a:r>
              <a:t>- AI Models for sign and emotion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Models 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- Emotion: </a:t>
            </a:r>
            <a:r>
              <a:rPr dirty="0" err="1"/>
              <a:t>ConvNext</a:t>
            </a:r>
            <a:r>
              <a:rPr dirty="0"/>
              <a:t> Tiny, EfficientNetB0, </a:t>
            </a:r>
            <a:r>
              <a:rPr dirty="0" smtClean="0"/>
              <a:t>MobileNetV2</a:t>
            </a:r>
            <a:endParaRPr lang="en-US" dirty="0" smtClean="0"/>
          </a:p>
          <a:p>
            <a:r>
              <a:rPr lang="en-US" dirty="0" smtClean="0"/>
              <a:t>Accuracy 83% </a:t>
            </a:r>
            <a:endParaRPr dirty="0"/>
          </a:p>
          <a:p>
            <a:r>
              <a:rPr dirty="0"/>
              <a:t>- Sign Language: MobileNetV2 (ASL Alphabets &amp; Numbers)</a:t>
            </a:r>
          </a:p>
          <a:p>
            <a:r>
              <a:rPr dirty="0"/>
              <a:t>- Accuracy &gt; 98% on both models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Emotion Detection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Captures facial expressions in real-time</a:t>
            </a:r>
          </a:p>
          <a:p>
            <a:r>
              <a:rPr dirty="0"/>
              <a:t>Classifies mood (Happy, </a:t>
            </a:r>
            <a:r>
              <a:rPr dirty="0" smtClean="0"/>
              <a:t>Angry,</a:t>
            </a:r>
            <a:r>
              <a:rPr lang="en-US" dirty="0"/>
              <a:t> </a:t>
            </a:r>
            <a:r>
              <a:rPr lang="en-US" dirty="0" smtClean="0"/>
              <a:t>Surprised</a:t>
            </a:r>
            <a:r>
              <a:rPr dirty="0" smtClean="0"/>
              <a:t> </a:t>
            </a:r>
            <a:r>
              <a:rPr dirty="0"/>
              <a:t>etc.)</a:t>
            </a:r>
          </a:p>
          <a:p>
            <a:r>
              <a:rPr dirty="0"/>
              <a:t>Improves context understanding in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Emotion testing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636693"/>
            <a:ext cx="6799262" cy="315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5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Sign Language Translator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Recognizes:</a:t>
            </a:r>
          </a:p>
          <a:p>
            <a:r>
              <a:t>  • Alphabets</a:t>
            </a:r>
          </a:p>
          <a:p>
            <a:r>
              <a:t>  • Numbers</a:t>
            </a:r>
          </a:p>
          <a:p>
            <a:r>
              <a:t>  • Words (future)</a:t>
            </a:r>
          </a:p>
          <a:p>
            <a:r>
              <a:t>- Converts signs to text</a:t>
            </a:r>
          </a:p>
          <a:p>
            <a:r>
              <a:t>- Text-to-speech enabled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Test number on low quality image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636135"/>
            <a:ext cx="6799262" cy="315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3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Test Alphabet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634203"/>
            <a:ext cx="6799262" cy="315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03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Filter wrong sign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636693"/>
            <a:ext cx="6799262" cy="315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2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WLASL (2000 Classes)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4726" y="2490788"/>
            <a:ext cx="3981157" cy="34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0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WLASL (Data Distribution)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2743" y="2490788"/>
            <a:ext cx="6226451" cy="34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13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Tutorial Hub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t>- Learn ASL step-by-step</a:t>
            </a:r>
          </a:p>
          <a:p>
            <a:r>
              <a:t>- Modules:</a:t>
            </a:r>
          </a:p>
          <a:p>
            <a:r>
              <a:t>  • Alphabets</a:t>
            </a:r>
          </a:p>
          <a:p>
            <a:r>
              <a:t>  • Numbers</a:t>
            </a:r>
          </a:p>
          <a:p>
            <a:r>
              <a:t>  • Vocabulary</a:t>
            </a:r>
          </a:p>
          <a:p>
            <a:r>
              <a:t>- Quiz after each section</a:t>
            </a:r>
          </a:p>
          <a:p>
            <a:r>
              <a:t>- Voice output &amp; progress tracking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Alphabet Tutorial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641674"/>
            <a:ext cx="6799262" cy="314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3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Numerals Tutorial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644165"/>
            <a:ext cx="6799262" cy="313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8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Vocabulary Tutorial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634203"/>
            <a:ext cx="6799262" cy="315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5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Quiz After </a:t>
            </a:r>
            <a:r>
              <a:rPr lang="en-US" b="1" dirty="0"/>
              <a:t>E</a:t>
            </a:r>
            <a:r>
              <a:rPr lang="en-US" b="1" dirty="0" smtClean="0"/>
              <a:t>ach Section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0807" y="2490788"/>
            <a:ext cx="6270324" cy="34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1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Dashboard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Personalized learning tracking</a:t>
            </a:r>
          </a:p>
          <a:p>
            <a:r>
              <a:t>- Quiz attempts and scores</a:t>
            </a:r>
          </a:p>
          <a:p>
            <a:r>
              <a:t>- Learning level monitoring</a:t>
            </a:r>
          </a:p>
          <a:p>
            <a:r>
              <a:t>- Review, feedback, and recommendations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Dashboard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641674"/>
            <a:ext cx="6799262" cy="314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7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771184"/>
            <a:ext cx="6799262" cy="288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9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Chatbot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ASL-focused chatbot</a:t>
            </a:r>
          </a:p>
          <a:p>
            <a:r>
              <a:t>- Allows users to ask questions via image or text</a:t>
            </a:r>
          </a:p>
          <a:p>
            <a:r>
              <a:t>- Verifies correct signs</a:t>
            </a:r>
          </a:p>
          <a:p>
            <a:r>
              <a:t>- Quiz guidance and ASL tips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Chatbot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634614"/>
            <a:ext cx="6799262" cy="315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1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Chatbot</a:t>
            </a:r>
            <a:r>
              <a:rPr lang="en-US" b="1" dirty="0" smtClean="0"/>
              <a:t> about Quiz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6338" y="2597227"/>
            <a:ext cx="6799262" cy="323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8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Target Users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Deaf &amp; Mute Individuals</a:t>
            </a:r>
          </a:p>
          <a:p>
            <a:r>
              <a:t>- Educational Institutes</a:t>
            </a:r>
          </a:p>
          <a:p>
            <a:r>
              <a:t>- Special Education Centers</a:t>
            </a:r>
          </a:p>
          <a:p>
            <a:r>
              <a:t>- Developers/Researchers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Datasets 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Emotion: AffectNet</a:t>
            </a:r>
          </a:p>
          <a:p>
            <a:r>
              <a:t>- ASL Numbers: 3GB+ dataset, 11k+ images</a:t>
            </a:r>
          </a:p>
          <a:p>
            <a:r>
              <a:t>- ASL Alphabets: 5.6GB+, 13.7k files</a:t>
            </a:r>
          </a:p>
          <a:p>
            <a:r>
              <a:t>- Words: WLASL Dataset (future work)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Training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Numbers Model:</a:t>
            </a:r>
          </a:p>
          <a:p>
            <a:r>
              <a:t>  Accuracy: 99.5%, Loss: 0.0326</a:t>
            </a:r>
          </a:p>
          <a:p>
            <a:r>
              <a:t>- Alphabets Model:</a:t>
            </a:r>
          </a:p>
          <a:p>
            <a:r>
              <a:t>  Accuracy: 98.95%, Loss: 0.0344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Full-stack application with modular architecture</a:t>
            </a:r>
          </a:p>
          <a:p>
            <a:r>
              <a:t>- Uses RESTful APIs to connect frontend &amp; backend</a:t>
            </a:r>
          </a:p>
          <a:p>
            <a:r>
              <a:t>- Real-time camera and voice integration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System Architecture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9138" y="2490788"/>
            <a:ext cx="5064369" cy="34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819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Model Architecture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3531" y="2490788"/>
            <a:ext cx="3444875" cy="344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514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Learn sign language</a:t>
            </a:r>
          </a:p>
          <a:p>
            <a:r>
              <a:t>- Real-time translation</a:t>
            </a:r>
          </a:p>
          <a:p>
            <a:r>
              <a:t>- Emotion-aware communication</a:t>
            </a:r>
          </a:p>
          <a:p>
            <a:r>
              <a:t>- Dashboard monitoring</a:t>
            </a:r>
          </a:p>
          <a:p>
            <a:r>
              <a:t>- Feedback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Real-World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Enables deaf/mute users to communicate freely in classrooms, hospitals, and industry</a:t>
            </a:r>
          </a:p>
          <a:p>
            <a:r>
              <a:t>- Promotes inclusivity and accessibility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Imbalanced datasets</a:t>
            </a:r>
          </a:p>
          <a:p>
            <a:r>
              <a:t>- Real-time performance tuning</a:t>
            </a:r>
          </a:p>
          <a:p>
            <a:r>
              <a:t>- High model accuracy</a:t>
            </a:r>
          </a:p>
          <a:p>
            <a:r>
              <a:t>- Limited samples for words dataset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Add more sign classes (words/sentences)</a:t>
            </a:r>
          </a:p>
          <a:p>
            <a:r>
              <a:t>- Real-time speech-to-sign conversion</a:t>
            </a:r>
          </a:p>
          <a:p>
            <a:r>
              <a:t>- Gamified learning</a:t>
            </a:r>
          </a:p>
          <a:p>
            <a:r>
              <a:t>- Mobile app</a:t>
            </a:r>
          </a:p>
          <a:p>
            <a:r>
              <a:t>- Wearable integration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SignEase provides an accessible, AI-powered platform to support sign language learning, translation, and emotion recognition — making communication inclusive.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265</TotalTime>
  <Words>631</Words>
  <Application>Microsoft Office PowerPoint</Application>
  <PresentationFormat>On-screen Show (4:3)</PresentationFormat>
  <Paragraphs>131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Garamond</vt:lpstr>
      <vt:lpstr>Organic</vt:lpstr>
      <vt:lpstr>SignEase</vt:lpstr>
      <vt:lpstr>Members</vt:lpstr>
      <vt:lpstr>Project Introduction</vt:lpstr>
      <vt:lpstr>Motivation</vt:lpstr>
      <vt:lpstr>Problem Statement</vt:lpstr>
      <vt:lpstr>Project Objective</vt:lpstr>
      <vt:lpstr>System Overview</vt:lpstr>
      <vt:lpstr>Frontend Technology</vt:lpstr>
      <vt:lpstr>Backend Technology</vt:lpstr>
      <vt:lpstr>AI Models Used</vt:lpstr>
      <vt:lpstr>Emotion Detection Module</vt:lpstr>
      <vt:lpstr>Emotion testing</vt:lpstr>
      <vt:lpstr>Sign Language Translator</vt:lpstr>
      <vt:lpstr>Test number on low quality image</vt:lpstr>
      <vt:lpstr>Test Alphabet</vt:lpstr>
      <vt:lpstr>Filter wrong sign</vt:lpstr>
      <vt:lpstr>WLASL (2000 Classes)</vt:lpstr>
      <vt:lpstr>WLASL (Data Distribution)</vt:lpstr>
      <vt:lpstr>Tutorial Hub</vt:lpstr>
      <vt:lpstr>Alphabet Tutorial</vt:lpstr>
      <vt:lpstr>Numerals Tutorial</vt:lpstr>
      <vt:lpstr>Vocabulary Tutorial </vt:lpstr>
      <vt:lpstr>Quiz After Each Section</vt:lpstr>
      <vt:lpstr>Dashboard Features</vt:lpstr>
      <vt:lpstr>Dashboard</vt:lpstr>
      <vt:lpstr>Review</vt:lpstr>
      <vt:lpstr>Chatbot Module</vt:lpstr>
      <vt:lpstr>Chatbot</vt:lpstr>
      <vt:lpstr>Chatbot about Quiz</vt:lpstr>
      <vt:lpstr>Target Users</vt:lpstr>
      <vt:lpstr>Datasets Used</vt:lpstr>
      <vt:lpstr>Training Results</vt:lpstr>
      <vt:lpstr>System Architecture</vt:lpstr>
      <vt:lpstr>System Architecture</vt:lpstr>
      <vt:lpstr>Model Architecture</vt:lpstr>
      <vt:lpstr>Use Cases</vt:lpstr>
      <vt:lpstr>Real-World Impact</vt:lpstr>
      <vt:lpstr>Challenges</vt:lpstr>
      <vt:lpstr>Future Work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SignEase</dc:title>
  <dc:subject/>
  <dc:creator/>
  <cp:keywords/>
  <dc:description>generated using python-pptx</dc:description>
  <cp:lastModifiedBy>Moorche</cp:lastModifiedBy>
  <cp:revision>13</cp:revision>
  <dcterms:created xsi:type="dcterms:W3CDTF">2013-01-27T09:14:16Z</dcterms:created>
  <dcterms:modified xsi:type="dcterms:W3CDTF">2025-08-01T05:53:29Z</dcterms:modified>
  <cp:category/>
</cp:coreProperties>
</file>